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423" r:id="rId19"/>
    <p:sldId id="422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949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4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1179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61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2058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044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868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29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762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8663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93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141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0870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540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5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688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3A97A-6BA3-43E0-8313-9F700D0DE4F4}" type="datetimeFigureOut">
              <a:rPr lang="en-IN" smtClean="0"/>
              <a:t>18-11-2020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2F5C7E8-0C3F-4D99-90FE-180CEB8AF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352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5ABB8-2A34-4411-BD0C-64542FC3B7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8E4CA-09C0-44B6-BF4B-0B76FEDF63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1760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1B727-8AA1-424A-B609-2A8D93567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B5A45F-A366-4C92-B98F-7B9D6DBCC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84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9357A-9F75-48BE-A652-3F7DD2E55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267889-1CC6-4F69-9B9F-57AA2D927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821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E74D-1EC7-4465-B918-695F6EE1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1FD955-7CB6-46E9-8A58-5D58164FC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7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479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67704-7CF3-4B43-9EDD-18E91E7D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ADF1BE-FC94-4051-8613-08D39B60D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708713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00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C217-73CC-4EB5-8904-EBD0E0B39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DE9563-727B-4410-9250-2B1EA1530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2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14942-AE2C-42D9-860A-F5E5C3B23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70CC0EB-3001-48D3-B704-EC37782CE5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27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E15-CB97-47F6-B5F8-868EC4AAE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F2294F-127A-467A-B719-CEF6AEC46C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7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84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F17B9-B265-44F5-86AA-0231510F9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D981B7-3ED6-4AEC-A366-EBAEF577F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89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0C38-6868-4D28-99A3-267E38941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A2CF00-E9DE-4A2F-A403-9FAB71D9D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815" y="2169055"/>
            <a:ext cx="7183706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52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688B-B239-48AE-9139-09B18F3CD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Few Examples of Services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618090-31BB-4ACD-B705-B79C51199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570922"/>
            <a:ext cx="8596312" cy="2109750"/>
          </a:xfrm>
        </p:spPr>
      </p:pic>
    </p:spTree>
    <p:extLst>
      <p:ext uri="{BB962C8B-B14F-4D97-AF65-F5344CB8AC3E}">
        <p14:creationId xmlns:p14="http://schemas.microsoft.com/office/powerpoint/2010/main" val="635098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FF6FE9-EE2C-4344-AD06-EE179472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640" y="2559423"/>
            <a:ext cx="8596668" cy="1320800"/>
          </a:xfrm>
        </p:spPr>
        <p:txBody>
          <a:bodyPr>
            <a:normAutofit/>
          </a:bodyPr>
          <a:lstStyle/>
          <a:p>
            <a:r>
              <a:rPr lang="en-IN" dirty="0"/>
              <a:t>				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3773342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46E14-CE37-430A-9BB8-B58ACA284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D06820-9AFC-4471-B495-59916EF3F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00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7C56B-7B8E-40BC-97FE-101312CF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DE9A75-2914-4D79-8A4D-8B89A7998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764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FA287-AAD4-4A85-B4EF-F5689878E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15FD03-231E-4B7B-80CD-23CA4DD616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837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7DF2F-EC10-493F-AA48-123058244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EB7A3A-D4EB-4649-B933-1D30BED6D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44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506D3-E2AE-4CDA-A752-C9B8D06D6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93D1A4-1468-4318-B134-5812B1E4D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484094"/>
            <a:ext cx="8596668" cy="555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93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BFB7-530B-46F0-888B-BBE61479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3ABCA1-4A58-42AF-947A-06B8B3930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29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58303-A85E-4A96-BED4-56D43D0FB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5F311B-6F1B-4FDB-82CD-24529078A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57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87DF-E8C7-4481-9169-5D0A24F5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F519D50-7CBC-40BB-85B6-7F5BA8611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510988"/>
            <a:ext cx="8596668" cy="553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39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792DB-47B5-41EA-A9AF-4AC61589D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294438-66EF-40BE-B4C0-C36A6E1094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9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0CCFE-934A-4434-B940-EBF1AA4D4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588924-A08C-4010-8928-FDF56854C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57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96610-9866-447C-A9D7-0A26004BE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4A489D-1668-4440-8E58-75E871E7D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7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0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BB0B8-A5E2-4ACE-B72B-F11854629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403341-E681-4BE0-BFC4-EE9873C9F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09600"/>
            <a:ext cx="8596668" cy="543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2933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10</Words>
  <Application>Microsoft Office PowerPoint</Application>
  <PresentationFormat>Widescreen</PresentationFormat>
  <Paragraphs>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Trebuchet MS</vt:lpstr>
      <vt:lpstr>Wingdings 3</vt:lpstr>
      <vt:lpstr>Facet</vt:lpstr>
      <vt:lpstr>PowerPoint Presentation</vt:lpstr>
      <vt:lpstr>    Cloud Computing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Few Examples of Services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Monisha Nandhakumar</dc:creator>
  <cp:lastModifiedBy>Monisha Nandhakumar</cp:lastModifiedBy>
  <cp:revision>1</cp:revision>
  <dcterms:created xsi:type="dcterms:W3CDTF">2020-11-18T09:13:36Z</dcterms:created>
  <dcterms:modified xsi:type="dcterms:W3CDTF">2020-11-18T10:09:44Z</dcterms:modified>
</cp:coreProperties>
</file>

<file path=docProps/thumbnail.jpeg>
</file>